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850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61" r:id="rId19"/>
    <p:sldId id="262" r:id="rId20"/>
    <p:sldId id="264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300" r:id="rId33"/>
    <p:sldId id="259" r:id="rId34"/>
    <p:sldId id="260" r:id="rId35"/>
    <p:sldId id="258" r:id="rId36"/>
    <p:sldId id="329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>
          <a:xfrm>
            <a:off x="377666" y="427735"/>
            <a:ext cx="6797992" cy="1710943"/>
          </a:xfrm>
        </p:spPr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>
          <a:xfrm>
            <a:off x="377666" y="2459482"/>
            <a:ext cx="6797992" cy="7057644"/>
          </a:xfrm>
        </p:spPr>
        <p:txBody>
          <a:bodyPr/>
          <a:lstStyle/>
          <a:p>
            <a:pPr lvl="0"/>
            <a:r>
              <a:rPr lang="en-US" noProof="0"/>
              <a:t>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Holder 4"/>
          <p:cNvSpPr>
            <a:spLocks noGrp="1" noChangeArrowheads="1"/>
          </p:cNvSpPr>
          <p:nvPr>
            <p:ph type="ftr" sz="quarter" idx="3"/>
            <p:custDataLst>
              <p:tags r:id="rId1"/>
            </p:custDataLst>
          </p:nvPr>
        </p:nvSpPr>
        <p:spPr bwMode="auto">
          <a:xfrm>
            <a:off x="2568575" y="9944100"/>
            <a:ext cx="2417763" cy="534988"/>
          </a:xfrm>
          <a:prstGeom prst="rect">
            <a:avLst/>
          </a:prstGeom>
        </p:spPr>
        <p:txBody>
          <a:bodyPr vert="horz" wrap="square" lIns="0" tIns="0" rIns="0" bIns="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Calibri" panose="020F050202020403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Holder 5"/>
          <p:cNvSpPr>
            <a:spLocks noGrp="1" noChangeArrowheads="1"/>
          </p:cNvSpPr>
          <p:nvPr>
            <p:ph type="dt" sz="half" idx="2"/>
            <p:custDataLst>
              <p:tags r:id="rId2"/>
            </p:custDataLst>
          </p:nvPr>
        </p:nvSpPr>
        <p:spPr bwMode="auto">
          <a:xfrm>
            <a:off x="377825" y="9944100"/>
            <a:ext cx="1736725" cy="534988"/>
          </a:xfrm>
          <a:prstGeom prst="rect">
            <a:avLst/>
          </a:prstGeom>
        </p:spPr>
        <p:txBody>
          <a:bodyPr vert="horz" wrap="square" lIns="0" tIns="0" rIns="0" bIns="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Calibri" panose="020F0502020204030204" pitchFamily="34" charset="0"/>
              <a:buNone/>
              <a:defRPr/>
            </a:pPr>
            <a:fld id="{6F816DD4-359C-4B45-B34F-E1B9FB1AD958}" type="datetime1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2/29/2024</a:t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Holder 6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5438775" y="9944100"/>
            <a:ext cx="1736725" cy="534988"/>
          </a:xfrm>
          <a:prstGeom prst="rect">
            <a:avLst/>
          </a:prstGeom>
          <a:ln cap="flat" algn="ctr"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r" eaLnBrk="1" hangingPunct="1">
              <a:buSzPct val="100000"/>
              <a:buFont typeface="Calibri" panose="020F0502020204030204" pitchFamily="34" charset="0"/>
              <a:buNone/>
            </a:pPr>
            <a:fld id="{9A0DB2DC-4C9A-4742-B13C-FB6460FD3503}" type="slidenum">
              <a:rPr lang="ru-RU" altLang="zh-CN" dirty="0">
                <a:ea typeface="宋体" panose="02010600030101010101" pitchFamily="2" charset="-122"/>
              </a:rPr>
              <a:t>‹#›</a:t>
            </a:fld>
            <a:endParaRPr lang="ru-RU" altLang="zh-CN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233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7E7E7E"/>
            </a:gs>
          </a:gsLst>
          <a:lin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03E07-BDAC-382E-C858-646D6EDA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75A0EA3-196F-5ADD-5DDE-430E870F7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42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1" y="3882"/>
            <a:ext cx="12178198" cy="68502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" y="1709420"/>
            <a:ext cx="12182475" cy="34385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A7ECB3E-0E0D-4509-93F2-4020B33FF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0654811-45A4-9C7D-4B18-F8B9565D9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0</Words>
  <Application>Microsoft Office PowerPoint</Application>
  <PresentationFormat>宽屏</PresentationFormat>
  <Paragraphs>0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0" baseType="lpstr"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QQ</dc:creator>
  <cp:lastModifiedBy>liuying_lqy@163.com</cp:lastModifiedBy>
  <cp:revision>18</cp:revision>
  <dcterms:created xsi:type="dcterms:W3CDTF">2021-10-12T08:24:00Z</dcterms:created>
  <dcterms:modified xsi:type="dcterms:W3CDTF">2024-02-29T02:21:27Z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89A3376DF1E24F74992E61BAF1FE79E3</vt:lpwstr>
  </property>
  <property fmtid="{D5CDD505-2E9C-101B-9397-08002B2CF9AE}" pid="3" name="KSOProductBuildVer">
    <vt:lpwstr>2052-11.1.0.10938</vt:lpwstr>
  </property>
</Properties>
</file>